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91" r:id="rId16"/>
    <p:sldId id="16602689" r:id="rId17"/>
    <p:sldId id="16602690" r:id="rId18"/>
    <p:sldId id="318" r:id="rId19"/>
    <p:sldId id="299" r:id="rId20"/>
    <p:sldId id="328" r:id="rId21"/>
    <p:sldId id="284" r:id="rId22"/>
    <p:sldId id="294" r:id="rId23"/>
    <p:sldId id="279" r:id="rId24"/>
  </p:sldIdLst>
  <p:sldSz cx="12192000" cy="6858000"/>
  <p:notesSz cx="7104063" cy="10234613"/>
  <p:embeddedFontLst>
    <p:embeddedFont>
      <p:font typeface="HarmonyOS Sans SC" panose="02010600030101010101" charset="-122"/>
      <p:regular r:id="rId27"/>
      <p:bold r:id="rId28"/>
    </p:embeddedFont>
    <p:embeddedFont>
      <p:font typeface="汉仪雅酷黑W" panose="02010600030101010101" charset="-122"/>
      <p:regular r:id="rId29"/>
    </p:embeddedFont>
    <p:embeddedFont>
      <p:font typeface="汉仪正圆 55简" panose="00020600040101010101" charset="-122"/>
      <p:regular r:id="rId30"/>
    </p:embeddedFont>
    <p:embeddedFont>
      <p:font typeface="Cascadia Mono SemiBold" panose="020B0609020000020004" pitchFamily="49" charset="0"/>
      <p:bold r:id="rId31"/>
      <p:boldItalic r:id="rId32"/>
    </p:embeddedFont>
    <p:embeddedFont>
      <p:font typeface="DingTalk Sans" panose="00020600040101000101" pitchFamily="18" charset="0"/>
      <p:regular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钉钉进步体" panose="00020600040101010101" pitchFamily="18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98" d="100"/>
          <a:sy n="98" d="100"/>
        </p:scale>
        <p:origin x="1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2025/10/6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此页</a:t>
            </a:r>
            <a:r>
              <a:rPr lang="en-US" altLang="zh-CN" dirty="0"/>
              <a:t>OK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51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</a:t>
            </a:r>
            <a:r>
              <a:rPr lang="en-US" altLang="zh-CN" dirty="0"/>
              <a:t>OK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26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chart" Target="../charts/chart1.xml"/><Relationship Id="rId10" Type="http://schemas.openxmlformats.org/officeDocument/2006/relationships/image" Target="../media/image118.sv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3.png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Relationship Id="rId9" Type="http://schemas.openxmlformats.org/officeDocument/2006/relationships/image" Target="../media/image1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2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-6000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847318" y="1947782"/>
            <a:ext cx="1205049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中国国际大学生创新大赛全国银奖团队技术人员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蓝桥杯全国软件和信息技术专业人才大赛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全国大学生服务外包创新创业大赛全国三等奖（独立个人）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浙江省挑战杯大学生课外学术科技作品竞赛金奖团队技术人员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3" y="3126412"/>
            <a:ext cx="9144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882744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89133"/>
            <a:ext cx="343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项目开发与规划专员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892567" y="4129114"/>
            <a:ext cx="11609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浙江省省政府奖学金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浙江省挑战杯大学生课外学术科技作品竞赛金奖团队负责人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作为发明人获得一项授权发明专利：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2015564" y="3155914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本科三年级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4F8ED-18A6-9124-896D-A708609A952E}"/>
              </a:ext>
            </a:extLst>
          </p:cNvPr>
          <p:cNvSpPr txBox="1"/>
          <p:nvPr/>
        </p:nvSpPr>
        <p:spPr>
          <a:xfrm>
            <a:off x="7342317" y="1939979"/>
            <a:ext cx="6179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现拥有三项独立软件著作权：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飞思视卫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视频会议人像检测软件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终身学伴</a:t>
            </a:r>
            <a:r>
              <a:rPr lang="en-US" altLang="zh-CN" b="1" dirty="0">
                <a:solidFill>
                  <a:schemeClr val="bg1"/>
                </a:solidFill>
              </a:rPr>
              <a:t>—</a:t>
            </a:r>
            <a:r>
              <a:rPr lang="zh-CN" altLang="en-US" b="1" dirty="0">
                <a:solidFill>
                  <a:schemeClr val="bg1"/>
                </a:solidFill>
              </a:rPr>
              <a:t>数字虚拟人合成平台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A669AF-F635-670E-CB93-4790BC0CA46C}"/>
              </a:ext>
            </a:extLst>
          </p:cNvPr>
          <p:cNvSpPr txBox="1"/>
          <p:nvPr/>
        </p:nvSpPr>
        <p:spPr>
          <a:xfrm rot="20467098">
            <a:off x="7050442" y="3318227"/>
            <a:ext cx="88095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软件工程专业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计算机科学与技术专业 本科三年级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现拥有三项独立软件著作权：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水印溯源维权软件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桌面预警卫士软件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隐盾水印嵌入软件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两项发明专利发明人：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基于盗摄检测和证据留存的主动感知桌面安全方法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一种基于人脸识别和屏幕保护的主动感知桌面安全方法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小沈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u="sng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u="sng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3772</Words>
  <Application>Microsoft Office PowerPoint</Application>
  <PresentationFormat>宽屏</PresentationFormat>
  <Paragraphs>460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钉钉进步体</vt:lpstr>
      <vt:lpstr>汉仪雅酷黑W</vt:lpstr>
      <vt:lpstr>Wingdings</vt:lpstr>
      <vt:lpstr>Cascadia Mono SemiBold</vt:lpstr>
      <vt:lpstr>汉仪正圆 55简</vt:lpstr>
      <vt:lpstr>Times New Roman</vt:lpstr>
      <vt:lpstr>等线</vt:lpstr>
      <vt:lpstr>DingTalk Sans</vt:lpstr>
      <vt:lpstr>Arial</vt:lpstr>
      <vt:lpstr>HarmonyOS Sans SC</vt:lpstr>
      <vt:lpstr>阿里巴巴普惠体 R</vt:lpstr>
      <vt:lpstr>微软雅黑</vt:lpstr>
      <vt:lpstr>阿里巴巴普惠体 B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354</cp:revision>
  <dcterms:created xsi:type="dcterms:W3CDTF">2022-04-26T03:15:00Z</dcterms:created>
  <dcterms:modified xsi:type="dcterms:W3CDTF">2025-10-06T05:28:40Z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